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19" r:id="rId2"/>
    <p:sldId id="321" r:id="rId3"/>
  </p:sldIdLst>
  <p:sldSz cx="10691813" cy="7559675"/>
  <p:notesSz cx="6858000" cy="9144000"/>
  <p:embeddedFontLst>
    <p:embeddedFont>
      <p:font typeface="Bebas Neue" panose="020B0606020202050201" pitchFamily="34" charset="0"/>
      <p:regular r:id="rId6"/>
    </p:embeddedFont>
    <p:embeddedFont>
      <p:font typeface="Flicker" panose="02000506000000020004" pitchFamily="50" charset="0"/>
      <p:regular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EA39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60"/>
  </p:normalViewPr>
  <p:slideViewPr>
    <p:cSldViewPr>
      <p:cViewPr varScale="1">
        <p:scale>
          <a:sx n="83" d="100"/>
          <a:sy n="83" d="100"/>
        </p:scale>
        <p:origin x="492" y="114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tableStyles" Target="tableStyles.xml"/><Relationship Id="rId5" Type="http://schemas.openxmlformats.org/officeDocument/2006/relationships/handoutMaster" Target="handoutMasters/handoutMaster1.xml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C6ED-59A0-4A91-AB06-3A5A82E243C3}" type="datetimeFigureOut">
              <a:rPr lang="en-GB" smtClean="0"/>
              <a:t>11/08/2025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4A7C5-1E85-46D8-BAFC-B2E13928EE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875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2A677-9ED4-4AE9-85CA-95AAF13924CD}" type="datetimeFigureOut">
              <a:rPr lang="en-GB" smtClean="0"/>
              <a:t>11/08/2025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DE8D1-47BD-4D59-AB57-E8E82B749A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218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R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9679684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684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xStyles>
    <p:titleStyle>
      <a:lvl1pPr algn="ctr" defTabSz="1007968" rtl="0" eaLnBrk="1" latinLnBrk="0" hangingPunct="1"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87" indent="-377987" algn="l" defTabSz="1007968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7" kern="1200">
          <a:solidFill>
            <a:schemeClr val="tx1"/>
          </a:solidFill>
          <a:latin typeface="+mn-lt"/>
          <a:ea typeface="+mn-ea"/>
          <a:cs typeface="+mn-cs"/>
        </a:defRPr>
      </a:lvl1pPr>
      <a:lvl2pPr marL="818975" indent="-314990" algn="l" defTabSz="1007968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60" indent="-251992" algn="l" defTabSz="10079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3945" indent="-251992" algn="l" defTabSz="10079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7929" indent="-251992" algn="l" defTabSz="1007968" rtl="0" eaLnBrk="1" latinLnBrk="0" hangingPunct="1">
        <a:spcBef>
          <a:spcPct val="20000"/>
        </a:spcBef>
        <a:buFont typeface="Arial" panose="020B0604020202020204" pitchFamily="34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1913" indent="-251992" algn="l" defTabSz="10079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5897" indent="-251992" algn="l" defTabSz="10079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79881" indent="-251992" algn="l" defTabSz="10079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3865" indent="-251992" algn="l" defTabSz="10079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68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85" algn="l" defTabSz="1007968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68" algn="l" defTabSz="1007968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52" algn="l" defTabSz="1007968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937" algn="l" defTabSz="1007968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921" algn="l" defTabSz="1007968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905" algn="l" defTabSz="1007968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89" algn="l" defTabSz="1007968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873" algn="l" defTabSz="1007968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10.png"/><Relationship Id="rId21" Type="http://schemas.openxmlformats.org/officeDocument/2006/relationships/image" Target="../media/image27.png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5" Type="http://schemas.openxmlformats.org/officeDocument/2006/relationships/image" Target="../media/image12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1.png"/><Relationship Id="rId9" Type="http://schemas.openxmlformats.org/officeDocument/2006/relationships/image" Target="../media/image6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-form: Shape 3">
            <a:extLst>
              <a:ext uri="{FF2B5EF4-FFF2-40B4-BE49-F238E27FC236}">
                <a16:creationId xmlns:a16="http://schemas.microsoft.com/office/drawing/2014/main" id="{FC3FAC8F-66B7-4CB2-1C6C-850BF281C5EA}"/>
              </a:ext>
            </a:extLst>
          </p:cNvPr>
          <p:cNvSpPr/>
          <p:nvPr/>
        </p:nvSpPr>
        <p:spPr>
          <a:xfrm>
            <a:off x="-23149" y="-23148"/>
            <a:ext cx="10741306" cy="1875098"/>
          </a:xfrm>
          <a:custGeom>
            <a:avLst/>
            <a:gdLst>
              <a:gd name="connsiteX0" fmla="*/ 0 w 10741306"/>
              <a:gd name="connsiteY0" fmla="*/ 0 h 1724627"/>
              <a:gd name="connsiteX1" fmla="*/ 0 w 10741306"/>
              <a:gd name="connsiteY1" fmla="*/ 1724627 h 1724627"/>
              <a:gd name="connsiteX2" fmla="*/ 10741306 w 10741306"/>
              <a:gd name="connsiteY2" fmla="*/ 752354 h 1724627"/>
              <a:gd name="connsiteX3" fmla="*/ 10741306 w 10741306"/>
              <a:gd name="connsiteY3" fmla="*/ 0 h 1724627"/>
              <a:gd name="connsiteX4" fmla="*/ 0 w 10741306"/>
              <a:gd name="connsiteY4" fmla="*/ 0 h 1724627"/>
              <a:gd name="connsiteX0" fmla="*/ 0 w 10741306"/>
              <a:gd name="connsiteY0" fmla="*/ 0 h 1875098"/>
              <a:gd name="connsiteX1" fmla="*/ 11575 w 10741306"/>
              <a:gd name="connsiteY1" fmla="*/ 1875098 h 1875098"/>
              <a:gd name="connsiteX2" fmla="*/ 10741306 w 10741306"/>
              <a:gd name="connsiteY2" fmla="*/ 752354 h 1875098"/>
              <a:gd name="connsiteX3" fmla="*/ 10741306 w 10741306"/>
              <a:gd name="connsiteY3" fmla="*/ 0 h 1875098"/>
              <a:gd name="connsiteX4" fmla="*/ 0 w 10741306"/>
              <a:gd name="connsiteY4" fmla="*/ 0 h 187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41306" h="1875098">
                <a:moveTo>
                  <a:pt x="0" y="0"/>
                </a:moveTo>
                <a:cubicBezTo>
                  <a:pt x="3858" y="625033"/>
                  <a:pt x="7717" y="1250065"/>
                  <a:pt x="11575" y="1875098"/>
                </a:cubicBezTo>
                <a:lnTo>
                  <a:pt x="10741306" y="752354"/>
                </a:lnTo>
                <a:lnTo>
                  <a:pt x="1074130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188135"/>
              </p:ext>
            </p:extLst>
          </p:nvPr>
        </p:nvGraphicFramePr>
        <p:xfrm>
          <a:off x="449362" y="1547589"/>
          <a:ext cx="9721080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135">
                  <a:extLst>
                    <a:ext uri="{9D8B030D-6E8A-4147-A177-3AD203B41FA5}">
                      <a16:colId xmlns:a16="http://schemas.microsoft.com/office/drawing/2014/main" val="2445253316"/>
                    </a:ext>
                  </a:extLst>
                </a:gridCol>
                <a:gridCol w="1215135">
                  <a:extLst>
                    <a:ext uri="{9D8B030D-6E8A-4147-A177-3AD203B41FA5}">
                      <a16:colId xmlns:a16="http://schemas.microsoft.com/office/drawing/2014/main" val="1325114895"/>
                    </a:ext>
                  </a:extLst>
                </a:gridCol>
                <a:gridCol w="1215135">
                  <a:extLst>
                    <a:ext uri="{9D8B030D-6E8A-4147-A177-3AD203B41FA5}">
                      <a16:colId xmlns:a16="http://schemas.microsoft.com/office/drawing/2014/main" val="2598683081"/>
                    </a:ext>
                  </a:extLst>
                </a:gridCol>
                <a:gridCol w="1215135">
                  <a:extLst>
                    <a:ext uri="{9D8B030D-6E8A-4147-A177-3AD203B41FA5}">
                      <a16:colId xmlns:a16="http://schemas.microsoft.com/office/drawing/2014/main" val="3096137669"/>
                    </a:ext>
                  </a:extLst>
                </a:gridCol>
                <a:gridCol w="1215135">
                  <a:extLst>
                    <a:ext uri="{9D8B030D-6E8A-4147-A177-3AD203B41FA5}">
                      <a16:colId xmlns:a16="http://schemas.microsoft.com/office/drawing/2014/main" val="3966836140"/>
                    </a:ext>
                  </a:extLst>
                </a:gridCol>
                <a:gridCol w="1215135">
                  <a:extLst>
                    <a:ext uri="{9D8B030D-6E8A-4147-A177-3AD203B41FA5}">
                      <a16:colId xmlns:a16="http://schemas.microsoft.com/office/drawing/2014/main" val="3195700408"/>
                    </a:ext>
                  </a:extLst>
                </a:gridCol>
                <a:gridCol w="1215135">
                  <a:extLst>
                    <a:ext uri="{9D8B030D-6E8A-4147-A177-3AD203B41FA5}">
                      <a16:colId xmlns:a16="http://schemas.microsoft.com/office/drawing/2014/main" val="181468503"/>
                    </a:ext>
                  </a:extLst>
                </a:gridCol>
                <a:gridCol w="1215135">
                  <a:extLst>
                    <a:ext uri="{9D8B030D-6E8A-4147-A177-3AD203B41FA5}">
                      <a16:colId xmlns:a16="http://schemas.microsoft.com/office/drawing/2014/main" val="1138005929"/>
                    </a:ext>
                  </a:extLst>
                </a:gridCol>
              </a:tblGrid>
              <a:tr h="1386154"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Roof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Walls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Furniture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Family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Toys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Water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Food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607154"/>
                  </a:ext>
                </a:extLst>
              </a:tr>
              <a:tr h="1386154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bg1"/>
                          </a:solidFill>
                          <a:latin typeface="Bebas Neue" panose="020B0606020202050201" pitchFamily="34" charset="0"/>
                        </a:rPr>
                        <a:t>WANT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8230329"/>
                  </a:ext>
                </a:extLst>
              </a:tr>
              <a:tr h="1386154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bg1"/>
                          </a:solidFill>
                          <a:latin typeface="Bebas Neue" panose="020B0606020202050201" pitchFamily="34" charset="0"/>
                        </a:rPr>
                        <a:t>NEED</a:t>
                      </a:r>
                      <a:endParaRPr lang="en-GB" sz="3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755825"/>
                  </a:ext>
                </a:extLst>
              </a:tr>
              <a:tr h="1386154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bg1"/>
                          </a:solidFill>
                          <a:latin typeface="Bebas Neue" panose="020B0606020202050201" pitchFamily="34" charset="0"/>
                        </a:rPr>
                        <a:t>DON’T</a:t>
                      </a:r>
                      <a:br>
                        <a:rPr lang="en-GB" sz="3600" b="0" dirty="0">
                          <a:solidFill>
                            <a:schemeClr val="bg1"/>
                          </a:solidFill>
                          <a:latin typeface="Bebas Neue" panose="020B0606020202050201" pitchFamily="34" charset="0"/>
                        </a:rPr>
                      </a:br>
                      <a:r>
                        <a:rPr lang="en-GB" sz="3600" b="0" dirty="0">
                          <a:solidFill>
                            <a:schemeClr val="bg1"/>
                          </a:solidFill>
                          <a:latin typeface="Bebas Neue" panose="020B0606020202050201" pitchFamily="34" charset="0"/>
                        </a:rPr>
                        <a:t>NEED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385770"/>
                  </a:ext>
                </a:extLst>
              </a:tr>
            </a:tbl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1662304" y="1547589"/>
            <a:ext cx="8463688" cy="5425351"/>
            <a:chOff x="1662304" y="1475581"/>
            <a:chExt cx="8463688" cy="542535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662304" y="1475581"/>
              <a:ext cx="1197336" cy="119733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570042" y="1475581"/>
              <a:ext cx="1152128" cy="115212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973864" y="1475581"/>
              <a:ext cx="1152128" cy="1152128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1728413" y="298774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1726932" y="4395734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1726932" y="580371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941082" y="298774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2939601" y="4395734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2939601" y="580371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4153751" y="298774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4152270" y="4395734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4152270" y="580371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5379095" y="298774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5377614" y="4395734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5377614" y="580371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6598659" y="298774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6597178" y="4395734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6597178" y="580371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7816742" y="298774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7815261" y="4395734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7815261" y="580371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9016142" y="298774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9014661" y="4395734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9014661" y="5803719"/>
              <a:ext cx="1097213" cy="109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84026" y="1509595"/>
              <a:ext cx="1027616" cy="1027616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82674" y="1533833"/>
              <a:ext cx="923042" cy="923042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8552" y="1547589"/>
              <a:ext cx="952883" cy="952883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794178" y="1502667"/>
              <a:ext cx="1125042" cy="1125042"/>
            </a:xfrm>
            <a:prstGeom prst="rect">
              <a:avLst/>
            </a:prstGeom>
          </p:spPr>
        </p:pic>
      </p:grpSp>
      <p:sp>
        <p:nvSpPr>
          <p:cNvPr id="46" name="TextBox 45"/>
          <p:cNvSpPr txBox="1"/>
          <p:nvPr/>
        </p:nvSpPr>
        <p:spPr>
          <a:xfrm>
            <a:off x="1601490" y="422658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  <a:latin typeface="Bebas Neue" panose="020B0606020202050201" pitchFamily="34" charset="0"/>
              </a:rPr>
              <a:t>To make a </a:t>
            </a:r>
            <a:r>
              <a:rPr lang="en-GB" sz="4400" dirty="0">
                <a:solidFill>
                  <a:schemeClr val="accent1"/>
                </a:solidFill>
                <a:latin typeface="Flicker" panose="02000506000000020004" pitchFamily="50" charset="0"/>
              </a:rPr>
              <a:t>home</a:t>
            </a:r>
            <a:r>
              <a:rPr lang="en-GB" sz="4400" dirty="0">
                <a:solidFill>
                  <a:schemeClr val="bg1"/>
                </a:solidFill>
                <a:latin typeface="Bebas Neue" panose="020B0606020202050201" pitchFamily="34" charset="0"/>
              </a:rPr>
              <a:t>, I…</a:t>
            </a:r>
          </a:p>
        </p:txBody>
      </p:sp>
      <p:pic>
        <p:nvPicPr>
          <p:cNvPr id="10" name="Picture 9" descr="A sign with a circle and text&#10;&#10;Description automatically generated">
            <a:extLst>
              <a:ext uri="{FF2B5EF4-FFF2-40B4-BE49-F238E27FC236}">
                <a16:creationId xmlns:a16="http://schemas.microsoft.com/office/drawing/2014/main" id="{FF690C35-0D77-7071-394A-B3AE565F118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11" y="200179"/>
            <a:ext cx="1046864" cy="1146598"/>
          </a:xfrm>
          <a:prstGeom prst="rect">
            <a:avLst/>
          </a:prstGeom>
        </p:spPr>
      </p:pic>
      <p:pic>
        <p:nvPicPr>
          <p:cNvPr id="15" name="Picture 14" descr="A group of yellow stars&#10;&#10;Description automatically generated">
            <a:extLst>
              <a:ext uri="{FF2B5EF4-FFF2-40B4-BE49-F238E27FC236}">
                <a16:creationId xmlns:a16="http://schemas.microsoft.com/office/drawing/2014/main" id="{02524010-3320-B902-DFA8-219A980E1E3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835" y="-367095"/>
            <a:ext cx="1554644" cy="155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207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-form: Shape 3">
            <a:extLst>
              <a:ext uri="{FF2B5EF4-FFF2-40B4-BE49-F238E27FC236}">
                <a16:creationId xmlns:a16="http://schemas.microsoft.com/office/drawing/2014/main" id="{FC3FAC8F-66B7-4CB2-1C6C-850BF281C5EA}"/>
              </a:ext>
            </a:extLst>
          </p:cNvPr>
          <p:cNvSpPr/>
          <p:nvPr/>
        </p:nvSpPr>
        <p:spPr>
          <a:xfrm>
            <a:off x="-23149" y="-23148"/>
            <a:ext cx="10741306" cy="1875098"/>
          </a:xfrm>
          <a:custGeom>
            <a:avLst/>
            <a:gdLst>
              <a:gd name="connsiteX0" fmla="*/ 0 w 10741306"/>
              <a:gd name="connsiteY0" fmla="*/ 0 h 1724627"/>
              <a:gd name="connsiteX1" fmla="*/ 0 w 10741306"/>
              <a:gd name="connsiteY1" fmla="*/ 1724627 h 1724627"/>
              <a:gd name="connsiteX2" fmla="*/ 10741306 w 10741306"/>
              <a:gd name="connsiteY2" fmla="*/ 752354 h 1724627"/>
              <a:gd name="connsiteX3" fmla="*/ 10741306 w 10741306"/>
              <a:gd name="connsiteY3" fmla="*/ 0 h 1724627"/>
              <a:gd name="connsiteX4" fmla="*/ 0 w 10741306"/>
              <a:gd name="connsiteY4" fmla="*/ 0 h 1724627"/>
              <a:gd name="connsiteX0" fmla="*/ 0 w 10741306"/>
              <a:gd name="connsiteY0" fmla="*/ 0 h 1875098"/>
              <a:gd name="connsiteX1" fmla="*/ 11575 w 10741306"/>
              <a:gd name="connsiteY1" fmla="*/ 1875098 h 1875098"/>
              <a:gd name="connsiteX2" fmla="*/ 10741306 w 10741306"/>
              <a:gd name="connsiteY2" fmla="*/ 752354 h 1875098"/>
              <a:gd name="connsiteX3" fmla="*/ 10741306 w 10741306"/>
              <a:gd name="connsiteY3" fmla="*/ 0 h 1875098"/>
              <a:gd name="connsiteX4" fmla="*/ 0 w 10741306"/>
              <a:gd name="connsiteY4" fmla="*/ 0 h 187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41306" h="1875098">
                <a:moveTo>
                  <a:pt x="0" y="0"/>
                </a:moveTo>
                <a:cubicBezTo>
                  <a:pt x="3858" y="625033"/>
                  <a:pt x="7717" y="1250065"/>
                  <a:pt x="11575" y="1875098"/>
                </a:cubicBezTo>
                <a:lnTo>
                  <a:pt x="10741306" y="752354"/>
                </a:lnTo>
                <a:lnTo>
                  <a:pt x="1074130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601490" y="422658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  <a:latin typeface="Bebas Neue" panose="020B0606020202050201" pitchFamily="34" charset="0"/>
              </a:rPr>
              <a:t>To make a </a:t>
            </a:r>
            <a:r>
              <a:rPr lang="en-GB" sz="4400" dirty="0">
                <a:solidFill>
                  <a:schemeClr val="accent1"/>
                </a:solidFill>
                <a:latin typeface="Flicker" panose="02000506000000020004" pitchFamily="50" charset="0"/>
              </a:rPr>
              <a:t>home</a:t>
            </a:r>
            <a:r>
              <a:rPr lang="en-GB" sz="4400" dirty="0">
                <a:solidFill>
                  <a:schemeClr val="bg1"/>
                </a:solidFill>
                <a:latin typeface="Bebas Neue" panose="020B0606020202050201" pitchFamily="34" charset="0"/>
              </a:rPr>
              <a:t>, I…</a:t>
            </a:r>
          </a:p>
        </p:txBody>
      </p:sp>
      <p:pic>
        <p:nvPicPr>
          <p:cNvPr id="10" name="Picture 9" descr="A sign with a circle and text&#10;&#10;Description automatically generated">
            <a:extLst>
              <a:ext uri="{FF2B5EF4-FFF2-40B4-BE49-F238E27FC236}">
                <a16:creationId xmlns:a16="http://schemas.microsoft.com/office/drawing/2014/main" id="{FF690C35-0D77-7071-394A-B3AE565F11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11" y="200179"/>
            <a:ext cx="1046864" cy="1146598"/>
          </a:xfrm>
          <a:prstGeom prst="rect">
            <a:avLst/>
          </a:prstGeom>
        </p:spPr>
      </p:pic>
      <p:pic>
        <p:nvPicPr>
          <p:cNvPr id="15" name="Picture 14" descr="A group of yellow stars&#10;&#10;Description automatically generated">
            <a:extLst>
              <a:ext uri="{FF2B5EF4-FFF2-40B4-BE49-F238E27FC236}">
                <a16:creationId xmlns:a16="http://schemas.microsoft.com/office/drawing/2014/main" id="{02524010-3320-B902-DFA8-219A980E1E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835" y="-367095"/>
            <a:ext cx="1554644" cy="155464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B6B6AEF-C60D-0FDD-943E-0506B3D6B8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90146" y="3020505"/>
            <a:ext cx="1625840" cy="16258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358D2E0-5D9F-2D40-1BB0-B048391A93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79743" y="1769017"/>
            <a:ext cx="1312616" cy="13126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A38D83-7EB4-1332-E863-900A7920DA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98696" y="3084394"/>
            <a:ext cx="1422412" cy="14224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280B808-5238-E443-BC70-244D4D01823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78455" y="1721714"/>
            <a:ext cx="1250382" cy="12503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393E541-8EBD-CA3F-1148-49BD97B745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96573" y="4688253"/>
            <a:ext cx="1115458" cy="111545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49D8506-1BA8-404B-479C-25DB014443B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834" y="3238347"/>
            <a:ext cx="1085618" cy="108561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50B55A6-E9AD-3B17-D851-720CC9FD97E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7698" y="2467464"/>
            <a:ext cx="1281758" cy="128175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9F92548-0BA0-5AF7-0002-76D1426184C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05916" y="4545955"/>
            <a:ext cx="1350404" cy="1350404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812D91C-6783-BC00-02FF-E07C81C5862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9660" y="4268207"/>
            <a:ext cx="1381776" cy="1381776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4D1A4DD3-3F65-AA01-139A-246E3A2F717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9110" y="6062165"/>
            <a:ext cx="1220374" cy="122037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17B1B5B-E3DD-A8E1-1A0E-E017EE3D4B5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35192" y="5973346"/>
            <a:ext cx="1467985" cy="1467985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6BC498E4-41C5-C130-BBC1-B99A98CF5F40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43301" y="5982851"/>
            <a:ext cx="1589230" cy="158923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39DDBD7-0849-BAEA-5944-C0BC4448E1A4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78214" y="4638603"/>
            <a:ext cx="1257756" cy="125775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5F3070F-FCB6-1E4C-BE3D-00EFEF8E797E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9425725" y="1811841"/>
            <a:ext cx="1248773" cy="1248773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AEB3A82F-DB36-7F37-F967-2C4939E5049A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14081" y="3159771"/>
            <a:ext cx="1467985" cy="1467985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B28A50E6-A8A6-5D41-D798-5BF659409E40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664546" y="1515700"/>
            <a:ext cx="1467985" cy="1467985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A44E41C-8661-476A-83DD-D977ED71750D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80309" y="4733662"/>
            <a:ext cx="796966" cy="79696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35A9A230-790E-C97C-ED93-E117819DBF51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38027" y="1586095"/>
            <a:ext cx="1268318" cy="1268318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86392DB-855B-733F-7D82-1C875B640B31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3360161" y="2480947"/>
            <a:ext cx="1070280" cy="10702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B0301AC6-583C-36F0-84F2-D051CDA662FA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92985" y="5938359"/>
            <a:ext cx="1467985" cy="1467985"/>
          </a:xfrm>
          <a:prstGeom prst="rect">
            <a:avLst/>
          </a:prstGeom>
        </p:spPr>
      </p:pic>
      <p:pic>
        <p:nvPicPr>
          <p:cNvPr id="59" name="Picture 58" descr="A purple computer with a black background&#10;&#10;Description automatically generated">
            <a:extLst>
              <a:ext uri="{FF2B5EF4-FFF2-40B4-BE49-F238E27FC236}">
                <a16:creationId xmlns:a16="http://schemas.microsoft.com/office/drawing/2014/main" id="{29342F8F-DC41-9862-871F-EEC6DB791BEA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3" t="23908" r="11293" b="23908"/>
          <a:stretch/>
        </p:blipFill>
        <p:spPr>
          <a:xfrm>
            <a:off x="6683890" y="6126561"/>
            <a:ext cx="1589900" cy="107327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D95E73E-4BBE-8FFC-C505-9B5AF4352C80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6996" y="4655849"/>
            <a:ext cx="1350404" cy="135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519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">
      <a:dk1>
        <a:srgbClr val="000000"/>
      </a:dk1>
      <a:lt1>
        <a:sysClr val="window" lastClr="FFFFFF"/>
      </a:lt1>
      <a:dk2>
        <a:srgbClr val="440099"/>
      </a:dk2>
      <a:lt2>
        <a:srgbClr val="695BD3"/>
      </a:lt2>
      <a:accent1>
        <a:srgbClr val="EA560D"/>
      </a:accent1>
      <a:accent2>
        <a:srgbClr val="F8E600"/>
      </a:accent2>
      <a:accent3>
        <a:srgbClr val="440099"/>
      </a:accent3>
      <a:accent4>
        <a:srgbClr val="695BD3"/>
      </a:accent4>
      <a:accent5>
        <a:srgbClr val="D14402"/>
      </a:accent5>
      <a:accent6>
        <a:srgbClr val="F8E600"/>
      </a:accent6>
      <a:hlink>
        <a:srgbClr val="695BD3"/>
      </a:hlink>
      <a:folHlink>
        <a:srgbClr val="4400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7936</TotalTime>
  <Words>26</Words>
  <Application>Microsoft Office PowerPoint</Application>
  <PresentationFormat>Custom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Bebas Neue</vt:lpstr>
      <vt:lpstr>Flicker</vt:lpstr>
      <vt:lpstr>Office Theme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Centrepoint Powerpoint Template</dc:title>
  <dc:creator>Benjamin Vaughan</dc:creator>
  <cp:lastModifiedBy>Benjamin Vaughan</cp:lastModifiedBy>
  <cp:revision>484</cp:revision>
  <dcterms:created xsi:type="dcterms:W3CDTF">2017-06-21T09:38:12Z</dcterms:created>
  <dcterms:modified xsi:type="dcterms:W3CDTF">2025-08-11T14:03:58Z</dcterms:modified>
</cp:coreProperties>
</file>